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6" r:id="rId9"/>
    <p:sldId id="269" r:id="rId10"/>
    <p:sldId id="261" r:id="rId11"/>
    <p:sldId id="267" r:id="rId12"/>
    <p:sldId id="274" r:id="rId13"/>
    <p:sldId id="273" r:id="rId14"/>
    <p:sldId id="305" r:id="rId15"/>
    <p:sldId id="304" r:id="rId16"/>
    <p:sldId id="303" r:id="rId17"/>
    <p:sldId id="275" r:id="rId18"/>
    <p:sldId id="306" r:id="rId19"/>
    <p:sldId id="307" r:id="rId20"/>
    <p:sldId id="308" r:id="rId21"/>
    <p:sldId id="309" r:id="rId22"/>
    <p:sldId id="310" r:id="rId23"/>
    <p:sldId id="326" r:id="rId24"/>
    <p:sldId id="327" r:id="rId25"/>
    <p:sldId id="328" r:id="rId26"/>
    <p:sldId id="329" r:id="rId27"/>
    <p:sldId id="330" r:id="rId28"/>
    <p:sldId id="331" r:id="rId29"/>
    <p:sldId id="311" r:id="rId30"/>
    <p:sldId id="332" r:id="rId31"/>
    <p:sldId id="333" r:id="rId32"/>
    <p:sldId id="334" r:id="rId33"/>
    <p:sldId id="335" r:id="rId34"/>
    <p:sldId id="336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37" r:id="rId43"/>
    <p:sldId id="338" r:id="rId44"/>
    <p:sldId id="346" r:id="rId45"/>
    <p:sldId id="347" r:id="rId46"/>
    <p:sldId id="262" r:id="rId47"/>
    <p:sldId id="268" r:id="rId48"/>
    <p:sldId id="270" r:id="rId49"/>
    <p:sldId id="271" r:id="rId50"/>
    <p:sldId id="272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F71"/>
    <a:srgbClr val="22AFA7"/>
    <a:srgbClr val="F7446E"/>
    <a:srgbClr val="FFAEC1"/>
    <a:srgbClr val="819DAB"/>
    <a:srgbClr val="8EA676"/>
    <a:srgbClr val="43CCDC"/>
    <a:srgbClr val="EDAB3B"/>
    <a:srgbClr val="34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3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FC8CD-D0AB-4CBB-B202-E18E757EF328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121DF-BE0D-49B4-AA1C-1E2147D9D7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90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53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66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30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740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3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19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632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20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827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65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08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EFF22-C5E1-45E8-ABCA-6796AE68E60D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515F8-4A0C-4F56-B1F1-BA8BC162E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20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hyperlink" Target="https://skeb.jp/" TargetMode="External"/><Relationship Id="rId4" Type="http://schemas.openxmlformats.org/officeDocument/2006/relationships/hyperlink" Target="https://clibo.tw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hyperlink" Target="https://www.pixiv.ne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1999" cy="5394960"/>
          </a:xfrm>
          <a:prstGeom prst="rect">
            <a:avLst/>
          </a:prstGeom>
          <a:solidFill>
            <a:srgbClr val="F744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608" y="4132459"/>
            <a:ext cx="12925213" cy="158417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0236">
            <a:off x="231213" y="620622"/>
            <a:ext cx="3343202" cy="22716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583516" y="2232069"/>
            <a:ext cx="5257801" cy="1134053"/>
          </a:xfrm>
        </p:spPr>
        <p:txBody>
          <a:bodyPr>
            <a:normAutofit/>
          </a:bodyPr>
          <a:lstStyle/>
          <a:p>
            <a:r>
              <a:rPr lang="zh-TW" altLang="en-US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前端專題提案報告</a:t>
            </a:r>
            <a:endParaRPr lang="zh-TW" altLang="en-US" sz="4000" spc="6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884082" y="3417528"/>
            <a:ext cx="4656668" cy="714932"/>
          </a:xfrm>
        </p:spPr>
        <p:txBody>
          <a:bodyPr>
            <a:normAutofit/>
          </a:bodyPr>
          <a:lstStyle/>
          <a:p>
            <a:r>
              <a:rPr lang="zh-TW" altLang="en-US" sz="1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主題</a:t>
            </a:r>
            <a:r>
              <a:rPr lang="en-US" altLang="zh-TW" sz="1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/</a:t>
            </a:r>
            <a:r>
              <a:rPr lang="zh-TW" altLang="en-US" sz="1800" spc="60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夢向插畫</a:t>
            </a:r>
            <a:r>
              <a:rPr lang="zh-TW" altLang="en-US" sz="1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委託平台   </a:t>
            </a:r>
            <a:r>
              <a:rPr lang="en-US" altLang="zh-TW" sz="1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</a:p>
          <a:p>
            <a:r>
              <a:rPr lang="zh-TW" altLang="en-US" sz="1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報告者</a:t>
            </a:r>
            <a:r>
              <a:rPr lang="en-US" altLang="zh-TW" sz="1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/</a:t>
            </a:r>
            <a:r>
              <a:rPr lang="zh-TW" altLang="en-US" sz="1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蔡昀容</a:t>
            </a:r>
            <a:endParaRPr lang="zh-TW" altLang="en-US" sz="1800" spc="6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87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8624" y="430240"/>
            <a:ext cx="11296651" cy="6027853"/>
          </a:xfrm>
          <a:prstGeom prst="rect">
            <a:avLst/>
          </a:prstGeom>
          <a:solidFill>
            <a:srgbClr val="F7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19844518">
            <a:off x="-2052735" y="610316"/>
            <a:ext cx="12294636" cy="922500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82744" y="4342654"/>
            <a:ext cx="3911081" cy="1325563"/>
          </a:xfrm>
        </p:spPr>
        <p:txBody>
          <a:bodyPr>
            <a:normAutofit/>
          </a:bodyPr>
          <a:lstStyle/>
          <a:p>
            <a:r>
              <a:rPr lang="en-US" altLang="zh-TW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03</a:t>
            </a:r>
            <a:br>
              <a:rPr lang="en-US" altLang="zh-TW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zh-TW" altLang="en-US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畫面構想</a:t>
            </a:r>
            <a:endParaRPr lang="zh-TW" altLang="en-US" sz="4000" spc="6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 rot="3584033">
            <a:off x="-2650588" y="3049592"/>
            <a:ext cx="12294636" cy="922500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0236">
            <a:off x="1070658" y="1069119"/>
            <a:ext cx="3343201" cy="22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010121" y="70678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03</a:t>
            </a:r>
            <a:endParaRPr lang="zh-TW" altLang="en-US" sz="32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19" y="1565151"/>
            <a:ext cx="2416596" cy="47824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05" y="0"/>
            <a:ext cx="6993620" cy="138403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14207" y="8305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首頁</a:t>
            </a:r>
          </a:p>
        </p:txBody>
      </p:sp>
    </p:spTree>
    <p:extLst>
      <p:ext uri="{BB962C8B-B14F-4D97-AF65-F5344CB8AC3E}">
        <p14:creationId xmlns:p14="http://schemas.microsoft.com/office/powerpoint/2010/main" val="19183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010121" y="70678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03</a:t>
            </a:r>
            <a:endParaRPr lang="zh-TW" altLang="en-US" sz="32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77615" y="1322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登入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655453"/>
            <a:ext cx="10745650" cy="60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010121" y="70678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03</a:t>
            </a:r>
            <a:endParaRPr lang="zh-TW" altLang="en-US" sz="32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077615" y="1322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註冊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655453"/>
            <a:ext cx="10745651" cy="60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392113" y="132232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關於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說明</a:t>
            </a:r>
            <a:endParaRPr lang="zh-TW" altLang="en-US" sz="24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81" y="0"/>
            <a:ext cx="1678710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50" y="593897"/>
            <a:ext cx="6096012" cy="6251461"/>
          </a:xfrm>
          <a:prstGeom prst="rect">
            <a:avLst/>
          </a:prstGeom>
        </p:spPr>
      </p:pic>
      <p:cxnSp>
        <p:nvCxnSpPr>
          <p:cNvPr id="11" name="肘形接點 10"/>
          <p:cNvCxnSpPr>
            <a:endCxn id="8" idx="1"/>
          </p:cNvCxnSpPr>
          <p:nvPr/>
        </p:nvCxnSpPr>
        <p:spPr>
          <a:xfrm rot="16200000" flipH="1">
            <a:off x="2764511" y="2188489"/>
            <a:ext cx="2767128" cy="295150"/>
          </a:xfrm>
          <a:prstGeom prst="bentConnector2">
            <a:avLst/>
          </a:prstGeom>
          <a:ln>
            <a:solidFill>
              <a:srgbClr val="22A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3690875" y="952500"/>
            <a:ext cx="309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6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84337" y="132232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關於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使用手冊</a:t>
            </a:r>
            <a:endParaRPr lang="zh-TW" altLang="en-US" sz="24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81" y="0"/>
            <a:ext cx="1678710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50" y="593897"/>
            <a:ext cx="6096012" cy="625146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50" y="593897"/>
            <a:ext cx="6116373" cy="12731232"/>
          </a:xfrm>
          <a:prstGeom prst="rect">
            <a:avLst/>
          </a:prstGeom>
        </p:spPr>
      </p:pic>
      <p:cxnSp>
        <p:nvCxnSpPr>
          <p:cNvPr id="13" name="肘形接點 12"/>
          <p:cNvCxnSpPr/>
          <p:nvPr/>
        </p:nvCxnSpPr>
        <p:spPr>
          <a:xfrm rot="16200000" flipH="1">
            <a:off x="2893434" y="2378929"/>
            <a:ext cx="2005124" cy="676272"/>
          </a:xfrm>
          <a:prstGeom prst="bentConnector3">
            <a:avLst>
              <a:gd name="adj1" fmla="val -353"/>
            </a:avLst>
          </a:prstGeom>
          <a:ln w="12700">
            <a:solidFill>
              <a:srgbClr val="22A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接點 45"/>
          <p:cNvCxnSpPr/>
          <p:nvPr/>
        </p:nvCxnSpPr>
        <p:spPr>
          <a:xfrm rot="5400000" flipH="1" flipV="1">
            <a:off x="3188821" y="4088667"/>
            <a:ext cx="1414351" cy="676272"/>
          </a:xfrm>
          <a:prstGeom prst="bentConnector3">
            <a:avLst>
              <a:gd name="adj1" fmla="val 164"/>
            </a:avLst>
          </a:prstGeom>
          <a:ln w="12700">
            <a:solidFill>
              <a:srgbClr val="22A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4234132" y="3429000"/>
            <a:ext cx="480743" cy="0"/>
          </a:xfrm>
          <a:prstGeom prst="line">
            <a:avLst/>
          </a:prstGeom>
          <a:ln>
            <a:solidFill>
              <a:srgbClr val="22A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943546" y="1322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關於</a:t>
            </a:r>
            <a:endParaRPr lang="zh-TW" altLang="en-US" sz="24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81" y="0"/>
            <a:ext cx="1678710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50" y="593897"/>
            <a:ext cx="6096012" cy="625146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49" y="593897"/>
            <a:ext cx="6096012" cy="6141732"/>
          </a:xfrm>
          <a:prstGeom prst="rect">
            <a:avLst/>
          </a:prstGeom>
        </p:spPr>
      </p:pic>
      <p:cxnSp>
        <p:nvCxnSpPr>
          <p:cNvPr id="13" name="肘形接點 12"/>
          <p:cNvCxnSpPr/>
          <p:nvPr/>
        </p:nvCxnSpPr>
        <p:spPr>
          <a:xfrm rot="5400000" flipH="1" flipV="1">
            <a:off x="2740549" y="4370615"/>
            <a:ext cx="2771777" cy="221799"/>
          </a:xfrm>
          <a:prstGeom prst="bentConnector3">
            <a:avLst>
              <a:gd name="adj1" fmla="val 99828"/>
            </a:avLst>
          </a:prstGeom>
          <a:ln>
            <a:solidFill>
              <a:srgbClr val="22A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>
            <a:off x="3677190" y="5876925"/>
            <a:ext cx="342360" cy="0"/>
          </a:xfrm>
          <a:prstGeom prst="line">
            <a:avLst/>
          </a:prstGeom>
          <a:ln>
            <a:solidFill>
              <a:srgbClr val="22A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0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431201" y="7323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委託列表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45" y="0"/>
            <a:ext cx="5929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26375" y="7132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項目</a:t>
            </a:r>
            <a:endParaRPr lang="zh-TW" altLang="en-US" sz="24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3" y="1"/>
            <a:ext cx="7771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9411365" y="29006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登入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後的選單</a:t>
            </a:r>
            <a:endParaRPr lang="zh-TW" altLang="en-US" sz="24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093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2612"/>
            <a:ext cx="5766318" cy="357538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766318" y="0"/>
            <a:ext cx="6425681" cy="6858000"/>
          </a:xfrm>
          <a:prstGeom prst="rect">
            <a:avLst/>
          </a:prstGeom>
          <a:solidFill>
            <a:srgbClr val="F7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直角三角形 29"/>
          <p:cNvSpPr/>
          <p:nvPr/>
        </p:nvSpPr>
        <p:spPr>
          <a:xfrm rot="10800000">
            <a:off x="4264800" y="0"/>
            <a:ext cx="1516674" cy="6874337"/>
          </a:xfrm>
          <a:prstGeom prst="rtTriangle">
            <a:avLst/>
          </a:prstGeom>
          <a:solidFill>
            <a:srgbClr val="F7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742663" y="597155"/>
            <a:ext cx="1464906" cy="1464906"/>
          </a:xfrm>
          <a:prstGeom prst="ellipse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64429" y="708788"/>
            <a:ext cx="1343139" cy="1325563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目錄</a:t>
            </a:r>
          </a:p>
        </p:txBody>
      </p:sp>
      <p:sp>
        <p:nvSpPr>
          <p:cNvPr id="14" name="橢圓 13"/>
          <p:cNvSpPr/>
          <p:nvPr/>
        </p:nvSpPr>
        <p:spPr>
          <a:xfrm>
            <a:off x="4188443" y="879381"/>
            <a:ext cx="678808" cy="678808"/>
          </a:xfrm>
          <a:prstGeom prst="ellipse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437955" y="2118411"/>
            <a:ext cx="678808" cy="678808"/>
          </a:xfrm>
          <a:prstGeom prst="ellipse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744604" y="3367543"/>
            <a:ext cx="678808" cy="678808"/>
          </a:xfrm>
          <a:prstGeom prst="ellipse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056548" y="4606147"/>
            <a:ext cx="678808" cy="678808"/>
          </a:xfrm>
          <a:prstGeom prst="ellipse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234031" y="960687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01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4474212" y="2201256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02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4772063" y="3445337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03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5089303" y="4683941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04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766318" y="961535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/>
              </a:rPr>
              <a:t>主題構想</a:t>
            </a:r>
            <a:endParaRPr lang="zh-TW" altLang="en-US" sz="2800" spc="6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049583" y="2201256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網站架構</a:t>
            </a:r>
            <a:endParaRPr lang="zh-TW" altLang="en-US" sz="2800" spc="6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15873" y="3445337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畫</a:t>
            </a:r>
            <a:r>
              <a:rPr lang="zh-TW" altLang="en-US" sz="2800" spc="6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面</a:t>
            </a:r>
            <a:r>
              <a:rPr lang="zh-TW" altLang="en-US" sz="2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構想</a:t>
            </a:r>
            <a:endParaRPr lang="zh-TW" altLang="en-US" sz="2800" spc="6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634423" y="4683941"/>
            <a:ext cx="3905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使用技術</a:t>
            </a:r>
            <a:r>
              <a:rPr lang="en-US" altLang="zh-TW" sz="2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/</a:t>
            </a:r>
            <a:r>
              <a:rPr lang="zh-TW" altLang="en-US" sz="28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參考資料</a:t>
            </a:r>
            <a:endParaRPr lang="zh-TW" altLang="en-US" sz="2800" spc="6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22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080337" y="81803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</a:t>
            </a:r>
            <a:r>
              <a:rPr lang="zh-TW" altLang="en-US" sz="24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申請表單</a:t>
            </a:r>
          </a:p>
        </p:txBody>
      </p:sp>
    </p:spTree>
    <p:extLst>
      <p:ext uri="{BB962C8B-B14F-4D97-AF65-F5344CB8AC3E}">
        <p14:creationId xmlns:p14="http://schemas.microsoft.com/office/powerpoint/2010/main" val="331907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39137" y="8561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創作者列表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695" y="0"/>
            <a:ext cx="5391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3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15412" y="770408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者主頁</a:t>
            </a:r>
            <a:endParaRPr lang="en-US" altLang="zh-TW" sz="2400" dirty="0" smtClean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委託項目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4" y="0"/>
            <a:ext cx="6877056" cy="687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96312" y="779933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者主頁</a:t>
            </a:r>
            <a:endParaRPr lang="en-US" altLang="zh-TW" sz="2400" dirty="0" smtClean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相簿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44" y="0"/>
            <a:ext cx="800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7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96312" y="779933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者主頁</a:t>
            </a:r>
            <a:endParaRPr lang="en-US" altLang="zh-TW" sz="2400" dirty="0" smtClean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評價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44" y="0"/>
            <a:ext cx="8007004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44" y="0"/>
            <a:ext cx="800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80311" y="779933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者主頁</a:t>
            </a:r>
            <a:endParaRPr lang="en-US" altLang="zh-TW" sz="2400" dirty="0" smtClean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首頁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042" y="0"/>
            <a:ext cx="7239006" cy="68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5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80311" y="779933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者主頁</a:t>
            </a:r>
            <a:endParaRPr lang="en-US" altLang="zh-TW" sz="2400" dirty="0" smtClean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介紹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042" y="0"/>
            <a:ext cx="7239006" cy="685533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042" y="-1"/>
            <a:ext cx="7239006" cy="68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1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75310" y="779933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者主頁</a:t>
            </a:r>
            <a:endParaRPr lang="en-US" altLang="zh-TW" sz="2400" dirty="0" smtClean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相簿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042" y="0"/>
            <a:ext cx="7239006" cy="685533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042" y="-1"/>
            <a:ext cx="7239006" cy="685533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0"/>
            <a:ext cx="7749823" cy="68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8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75310" y="779933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者主頁</a:t>
            </a:r>
            <a:endParaRPr lang="en-US" altLang="zh-TW" sz="2400" dirty="0" smtClean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衣櫃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042" y="0"/>
            <a:ext cx="7239006" cy="685533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042" y="-1"/>
            <a:ext cx="7239006" cy="685533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0"/>
            <a:ext cx="7749823" cy="686246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0"/>
            <a:ext cx="7741770" cy="68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23685" y="83488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創作者後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會員中心</a:t>
            </a:r>
            <a:endParaRPr lang="zh-TW" altLang="en-US" sz="24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63" y="611828"/>
            <a:ext cx="9716213" cy="60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8624" y="430240"/>
            <a:ext cx="11296651" cy="6027853"/>
          </a:xfrm>
          <a:prstGeom prst="rect">
            <a:avLst/>
          </a:prstGeom>
          <a:solidFill>
            <a:srgbClr val="F7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19844518">
            <a:off x="-2052735" y="610316"/>
            <a:ext cx="12294636" cy="922500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82744" y="4342654"/>
            <a:ext cx="3911081" cy="1325563"/>
          </a:xfrm>
        </p:spPr>
        <p:txBody>
          <a:bodyPr>
            <a:normAutofit/>
          </a:bodyPr>
          <a:lstStyle/>
          <a:p>
            <a:r>
              <a:rPr lang="en-US" altLang="zh-TW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01</a:t>
            </a:r>
            <a:br>
              <a:rPr lang="en-US" altLang="zh-TW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zh-TW" altLang="en-US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主題構想</a:t>
            </a:r>
            <a:endParaRPr lang="zh-TW" altLang="en-US" sz="4000" spc="6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3584033">
            <a:off x="-2650588" y="3049592"/>
            <a:ext cx="12294636" cy="922500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0236">
            <a:off x="1070658" y="1069119"/>
            <a:ext cx="3343201" cy="22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7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23685" y="83488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創作者後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個人資料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581" y="611828"/>
            <a:ext cx="7374176" cy="60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9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23685" y="83488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創作者後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項目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管理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82" y="611828"/>
            <a:ext cx="7259574" cy="607263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82" y="611828"/>
            <a:ext cx="7259574" cy="60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82" y="611828"/>
            <a:ext cx="7259574" cy="6072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896808" y="73963"/>
            <a:ext cx="4544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創作者後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項目管理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編輯</a:t>
            </a:r>
            <a:endParaRPr lang="zh-TW" altLang="en-US" sz="24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362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82" y="611828"/>
            <a:ext cx="7259574" cy="6072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78801" y="73963"/>
            <a:ext cx="3531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創作者後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相簿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管理</a:t>
            </a:r>
            <a:endParaRPr lang="zh-TW" altLang="en-US" sz="24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31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81" y="611828"/>
            <a:ext cx="8595376" cy="6072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23685" y="83488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創作者後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交易紀錄</a:t>
            </a:r>
          </a:p>
        </p:txBody>
      </p:sp>
    </p:spTree>
    <p:extLst>
      <p:ext uri="{BB962C8B-B14F-4D97-AF65-F5344CB8AC3E}">
        <p14:creationId xmlns:p14="http://schemas.microsoft.com/office/powerpoint/2010/main" val="275394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23685" y="83488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委託者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會員中心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276" y="611828"/>
            <a:ext cx="7936786" cy="60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4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23685" y="83488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委託者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個人資料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10" y="611828"/>
            <a:ext cx="7263917" cy="60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23685" y="83488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委託者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相簿管理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68" y="611828"/>
            <a:ext cx="6676893" cy="60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67" y="611828"/>
            <a:ext cx="6676893" cy="6072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758620" y="93013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委託者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相簿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管理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新增圖片</a:t>
            </a:r>
            <a:endParaRPr lang="zh-TW" altLang="en-US" sz="24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823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24" y="611828"/>
            <a:ext cx="9866179" cy="6072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23685" y="83488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委託者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委託紀錄</a:t>
            </a:r>
          </a:p>
        </p:txBody>
      </p:sp>
    </p:spTree>
    <p:extLst>
      <p:ext uri="{BB962C8B-B14F-4D97-AF65-F5344CB8AC3E}">
        <p14:creationId xmlns:p14="http://schemas.microsoft.com/office/powerpoint/2010/main" val="226499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>
            <a:off x="11859208" y="-559836"/>
            <a:ext cx="0" cy="5775649"/>
          </a:xfrm>
          <a:prstGeom prst="line">
            <a:avLst/>
          </a:prstGeom>
          <a:ln w="57150">
            <a:solidFill>
              <a:srgbClr val="819D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19" y="0"/>
            <a:ext cx="1901795" cy="12922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010121" y="70678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01</a:t>
            </a:r>
            <a:endParaRPr lang="zh-TW" altLang="en-US" sz="32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628375" y="5430417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pc="6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主題構想</a:t>
            </a:r>
            <a:endParaRPr lang="zh-TW" altLang="en-US" dirty="0">
              <a:solidFill>
                <a:srgbClr val="22AFA7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087752" y="1306023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6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夢向插畫委託</a:t>
            </a:r>
            <a:r>
              <a:rPr lang="zh-TW" altLang="en-US" sz="3200" spc="6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平台</a:t>
            </a:r>
            <a:endParaRPr lang="zh-TW" altLang="en-US" sz="3200" dirty="0">
              <a:solidFill>
                <a:srgbClr val="F7446E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764998" y="4106978"/>
            <a:ext cx="22493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為</a:t>
            </a:r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夢女提供一個</a:t>
            </a:r>
            <a:endParaRPr lang="en-US" altLang="zh-TW" sz="20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委託管道，可以</a:t>
            </a:r>
            <a:endParaRPr lang="en-US" altLang="zh-TW" sz="20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挑選自己喜歡的</a:t>
            </a:r>
            <a:endParaRPr lang="en-US" altLang="zh-TW" sz="20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畫風或</a:t>
            </a:r>
            <a:r>
              <a:rPr lang="zh-TW" altLang="en-US" sz="20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</a:t>
            </a:r>
            <a:endParaRPr lang="en-US" altLang="zh-TW" sz="20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38437" y="4106974"/>
            <a:ext cx="25442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創作者可以在這個</a:t>
            </a:r>
            <a:endParaRPr lang="en-US" altLang="zh-TW" sz="20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平台接委託，並且</a:t>
            </a:r>
            <a:endParaRPr lang="en-US" altLang="zh-TW" sz="20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擁有可以展示委託</a:t>
            </a:r>
            <a:endParaRPr lang="en-US" altLang="zh-TW" sz="20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作品的地方</a:t>
            </a:r>
            <a:endParaRPr lang="en-US" altLang="zh-TW" sz="20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282172" y="4106974"/>
            <a:ext cx="22493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讓想委託的夢女</a:t>
            </a:r>
            <a:endParaRPr lang="en-US" altLang="zh-TW" sz="20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或想接夢向委託</a:t>
            </a:r>
            <a:endParaRPr lang="en-US" altLang="zh-TW" sz="20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的創作者，可以</a:t>
            </a:r>
            <a:endParaRPr lang="en-US" altLang="zh-TW" sz="20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algn="ctr"/>
            <a:r>
              <a:rPr lang="zh-TW" altLang="en-US" sz="20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參考大概的價位</a:t>
            </a:r>
            <a:endParaRPr lang="zh-TW" altLang="en-US" sz="2000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221441" y="447630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AEC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＋</a:t>
            </a:r>
            <a:endParaRPr lang="zh-TW" altLang="en-US" sz="3200" b="1" dirty="0">
              <a:solidFill>
                <a:srgbClr val="FFAEC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481706" y="447630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AEC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＋</a:t>
            </a:r>
            <a:endParaRPr lang="zh-TW" altLang="en-US" sz="3200" b="1" dirty="0">
              <a:solidFill>
                <a:srgbClr val="FFAEC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2241843" y="2453946"/>
            <a:ext cx="1295644" cy="1295644"/>
          </a:xfrm>
          <a:prstGeom prst="ellipse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500430" y="2453946"/>
            <a:ext cx="1295644" cy="1295644"/>
          </a:xfrm>
          <a:prstGeom prst="ellipse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8759017" y="2453946"/>
            <a:ext cx="1295644" cy="1295644"/>
          </a:xfrm>
          <a:prstGeom prst="ellipse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65" y="2654524"/>
            <a:ext cx="419799" cy="89448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71" y="2731961"/>
            <a:ext cx="733698" cy="733698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48" y="2709419"/>
            <a:ext cx="778781" cy="778781"/>
          </a:xfrm>
          <a:prstGeom prst="rect">
            <a:avLst/>
          </a:prstGeom>
        </p:spPr>
      </p:pic>
      <p:cxnSp>
        <p:nvCxnSpPr>
          <p:cNvPr id="3" name="直線接點 2"/>
          <p:cNvCxnSpPr/>
          <p:nvPr/>
        </p:nvCxnSpPr>
        <p:spPr>
          <a:xfrm>
            <a:off x="1524000" y="1584632"/>
            <a:ext cx="2387600" cy="0"/>
          </a:xfrm>
          <a:prstGeom prst="line">
            <a:avLst/>
          </a:prstGeom>
          <a:ln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8282172" y="1584632"/>
            <a:ext cx="2249276" cy="0"/>
          </a:xfrm>
          <a:prstGeom prst="line">
            <a:avLst/>
          </a:prstGeom>
          <a:ln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609725" y="5832782"/>
            <a:ext cx="9039225" cy="0"/>
          </a:xfrm>
          <a:prstGeom prst="line">
            <a:avLst/>
          </a:prstGeom>
          <a:ln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23" y="611828"/>
            <a:ext cx="9866179" cy="6072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758618" y="83488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委託者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紀錄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新增評價</a:t>
            </a:r>
            <a:endParaRPr lang="zh-TW" altLang="en-US" sz="24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55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23" y="611828"/>
            <a:ext cx="9866179" cy="6072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23685" y="83488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委託者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 </a:t>
            </a:r>
            <a:r>
              <a:rPr lang="en-US" altLang="zh-TW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口袋名單</a:t>
            </a:r>
          </a:p>
        </p:txBody>
      </p:sp>
    </p:spTree>
    <p:extLst>
      <p:ext uri="{BB962C8B-B14F-4D97-AF65-F5344CB8AC3E}">
        <p14:creationId xmlns:p14="http://schemas.microsoft.com/office/powerpoint/2010/main" val="3871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81" y="611828"/>
            <a:ext cx="8595376" cy="6072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90671" y="8348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黑名單</a:t>
            </a:r>
            <a:endParaRPr lang="zh-TW" altLang="en-US" sz="24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187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62" y="611828"/>
            <a:ext cx="9716213" cy="6072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944558" y="834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信箱</a:t>
            </a:r>
          </a:p>
        </p:txBody>
      </p:sp>
    </p:spTree>
    <p:extLst>
      <p:ext uri="{BB962C8B-B14F-4D97-AF65-F5344CB8AC3E}">
        <p14:creationId xmlns:p14="http://schemas.microsoft.com/office/powerpoint/2010/main" val="48169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77" y="611828"/>
            <a:ext cx="9866179" cy="60726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944558" y="8348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通知</a:t>
            </a:r>
          </a:p>
        </p:txBody>
      </p:sp>
    </p:spTree>
    <p:extLst>
      <p:ext uri="{BB962C8B-B14F-4D97-AF65-F5344CB8AC3E}">
        <p14:creationId xmlns:p14="http://schemas.microsoft.com/office/powerpoint/2010/main" val="20784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40" y="611828"/>
            <a:ext cx="9868916" cy="60755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22314" y="73963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管理員</a:t>
            </a:r>
            <a:r>
              <a:rPr lang="zh-TW" altLang="en-US" sz="24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 </a:t>
            </a:r>
            <a:r>
              <a:rPr lang="en-US" altLang="zh-TW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— </a:t>
            </a:r>
            <a:r>
              <a:rPr lang="zh-TW" altLang="en-US" sz="24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用戶管理</a:t>
            </a:r>
          </a:p>
        </p:txBody>
      </p:sp>
    </p:spTree>
    <p:extLst>
      <p:ext uri="{BB962C8B-B14F-4D97-AF65-F5344CB8AC3E}">
        <p14:creationId xmlns:p14="http://schemas.microsoft.com/office/powerpoint/2010/main" val="13163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8624" y="430240"/>
            <a:ext cx="11296651" cy="6027853"/>
          </a:xfrm>
          <a:prstGeom prst="rect">
            <a:avLst/>
          </a:prstGeom>
          <a:solidFill>
            <a:srgbClr val="F7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19844518">
            <a:off x="-2052735" y="610316"/>
            <a:ext cx="12294636" cy="922500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53690" y="4036953"/>
            <a:ext cx="3911081" cy="1963965"/>
          </a:xfrm>
        </p:spPr>
        <p:txBody>
          <a:bodyPr>
            <a:normAutofit fontScale="90000"/>
          </a:bodyPr>
          <a:lstStyle/>
          <a:p>
            <a:r>
              <a:rPr lang="en-US" altLang="zh-TW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04</a:t>
            </a:r>
            <a:br>
              <a:rPr lang="en-US" altLang="zh-TW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zh-TW" altLang="en-US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使用技術</a:t>
            </a:r>
            <a:r>
              <a:rPr lang="en-US" altLang="zh-TW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/</a:t>
            </a:r>
            <a:br>
              <a:rPr lang="en-US" altLang="zh-TW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en-US" altLang="zh-TW" spc="6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	</a:t>
            </a:r>
            <a:r>
              <a:rPr lang="zh-TW" altLang="en-US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參考資料</a:t>
            </a:r>
            <a:r>
              <a:rPr lang="zh-TW" altLang="en-US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/>
            </a:r>
            <a:br>
              <a:rPr lang="zh-TW" altLang="en-US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endParaRPr lang="zh-TW" altLang="en-US" sz="4000" spc="6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 rot="3584033">
            <a:off x="-2650588" y="3049592"/>
            <a:ext cx="12294636" cy="922500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0236">
            <a:off x="1070658" y="1069119"/>
            <a:ext cx="3343201" cy="22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3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>
            <a:off x="11859208" y="-559836"/>
            <a:ext cx="0" cy="5775649"/>
          </a:xfrm>
          <a:prstGeom prst="line">
            <a:avLst/>
          </a:prstGeom>
          <a:ln w="57150">
            <a:solidFill>
              <a:srgbClr val="819D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19" y="0"/>
            <a:ext cx="1901795" cy="12922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010121" y="70678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04</a:t>
            </a:r>
            <a:endParaRPr lang="zh-TW" altLang="en-US" sz="32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628375" y="5430417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pc="6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使用技術</a:t>
            </a:r>
            <a:endParaRPr lang="zh-TW" altLang="en-US" dirty="0">
              <a:solidFill>
                <a:srgbClr val="22AFA7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989292" y="1909468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6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使用技術</a:t>
            </a:r>
            <a:endParaRPr lang="zh-TW" altLang="en-US" sz="3200" spc="600" dirty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989292" y="292922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spc="6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前端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026566" y="3676091"/>
            <a:ext cx="1968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Vue.js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 err="1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Buefy</a:t>
            </a:r>
            <a:endParaRPr lang="en-US" altLang="zh-TW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endParaRPr lang="zh-TW" altLang="en-US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659704" y="292922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spc="6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後端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659704" y="3676091"/>
            <a:ext cx="184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 err="1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MongoDB</a:t>
            </a:r>
            <a:endParaRPr lang="en-US" altLang="zh-TW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203478" y="292922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spc="6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視覺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203478" y="3676091"/>
            <a:ext cx="33345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 err="1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Figma</a:t>
            </a:r>
            <a:endParaRPr lang="en-US" altLang="zh-TW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Photoshop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Illustrator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Paint Tool SAI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CLIP STUDIO PAINT</a:t>
            </a:r>
          </a:p>
        </p:txBody>
      </p:sp>
      <p:cxnSp>
        <p:nvCxnSpPr>
          <p:cNvPr id="18" name="直線接點 17"/>
          <p:cNvCxnSpPr/>
          <p:nvPr/>
        </p:nvCxnSpPr>
        <p:spPr>
          <a:xfrm>
            <a:off x="4295775" y="2838450"/>
            <a:ext cx="0" cy="2591967"/>
          </a:xfrm>
          <a:prstGeom prst="line">
            <a:avLst/>
          </a:prstGeom>
          <a:ln w="12700">
            <a:solidFill>
              <a:srgbClr val="819D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6858000" y="2847975"/>
            <a:ext cx="0" cy="2591967"/>
          </a:xfrm>
          <a:prstGeom prst="line">
            <a:avLst/>
          </a:prstGeom>
          <a:ln w="12700">
            <a:solidFill>
              <a:srgbClr val="819D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4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>
            <a:off x="11859208" y="-559836"/>
            <a:ext cx="0" cy="5775649"/>
          </a:xfrm>
          <a:prstGeom prst="line">
            <a:avLst/>
          </a:prstGeom>
          <a:ln w="57150">
            <a:solidFill>
              <a:srgbClr val="819D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19" y="0"/>
            <a:ext cx="1901795" cy="12922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010121" y="70678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04</a:t>
            </a:r>
            <a:endParaRPr lang="zh-TW" altLang="en-US" sz="32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628375" y="5430417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pc="6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參考資料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768647" y="194310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6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參考資料</a:t>
            </a:r>
            <a:endParaRPr lang="zh-TW" altLang="en-US" sz="3200" spc="600" dirty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91698" y="3190935"/>
            <a:ext cx="2937022" cy="295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Clibo </a:t>
            </a:r>
            <a:r>
              <a:rPr lang="zh-TW" altLang="en-US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同人委託</a:t>
            </a:r>
            <a:r>
              <a:rPr lang="zh-TW" altLang="en-US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平台</a:t>
            </a:r>
            <a:endParaRPr lang="en-US" altLang="zh-TW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 </a:t>
            </a:r>
            <a:r>
              <a:rPr lang="en-US" altLang="zh-TW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hlinkClick r:id="rId4"/>
              </a:rPr>
              <a:t>https</a:t>
            </a: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hlinkClick r:id="rId4"/>
              </a:rPr>
              <a:t>://clibo.tw</a:t>
            </a:r>
            <a:r>
              <a:rPr lang="en-US" altLang="zh-TW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hlinkClick r:id="rId4"/>
              </a:rPr>
              <a:t>/</a:t>
            </a:r>
            <a:endParaRPr lang="en-US" altLang="zh-TW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pc="300" dirty="0" err="1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Skeb</a:t>
            </a:r>
            <a:endParaRPr lang="en-US" altLang="zh-TW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</a:t>
            </a:r>
            <a:r>
              <a:rPr lang="en-US" altLang="zh-TW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zh-TW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hlinkClick r:id="rId5"/>
              </a:rPr>
              <a:t>https</a:t>
            </a: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hlinkClick r:id="rId5"/>
              </a:rPr>
              <a:t>://skeb.jp</a:t>
            </a:r>
            <a:r>
              <a:rPr lang="en-US" altLang="zh-TW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hlinkClick r:id="rId5"/>
              </a:rPr>
              <a:t>/</a:t>
            </a:r>
            <a:endParaRPr lang="en-US" altLang="zh-TW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pc="3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pc="3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pc="3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96" y="729538"/>
            <a:ext cx="5025252" cy="575079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854372" y="2790825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spc="6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功能參考</a:t>
            </a:r>
            <a:endParaRPr lang="zh-TW" altLang="en-US" sz="2000" spc="6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67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>
            <a:off x="11859208" y="-559836"/>
            <a:ext cx="0" cy="5775649"/>
          </a:xfrm>
          <a:prstGeom prst="line">
            <a:avLst/>
          </a:prstGeom>
          <a:ln w="57150">
            <a:solidFill>
              <a:srgbClr val="819D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19" y="0"/>
            <a:ext cx="1901795" cy="12922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010121" y="70678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04</a:t>
            </a:r>
            <a:endParaRPr lang="zh-TW" altLang="en-US" sz="32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628375" y="5430417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pc="6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參考資料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768647" y="1943100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6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參考資料</a:t>
            </a:r>
            <a:endParaRPr lang="zh-TW" altLang="en-US" sz="3200" spc="600" dirty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591698" y="3190935"/>
            <a:ext cx="3770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pc="300" dirty="0" err="1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pixiv</a:t>
            </a: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(</a:t>
            </a:r>
            <a:r>
              <a:rPr lang="ja-JP" altLang="en-US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ピクシブ</a:t>
            </a:r>
            <a:r>
              <a:rPr lang="en-US" altLang="ja-JP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ja-JP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en-US" altLang="ja-JP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 </a:t>
            </a:r>
            <a:r>
              <a:rPr lang="en-US" altLang="zh-TW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hlinkClick r:id="rId4"/>
              </a:rPr>
              <a:t>https</a:t>
            </a:r>
            <a:r>
              <a:rPr lang="en-US" altLang="zh-TW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hlinkClick r:id="rId4"/>
              </a:rPr>
              <a:t>://www.pixiv.net</a:t>
            </a:r>
            <a:r>
              <a:rPr lang="en-US" altLang="zh-TW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  <a:hlinkClick r:id="rId4"/>
              </a:rPr>
              <a:t>/</a:t>
            </a:r>
            <a:endParaRPr lang="en-US" altLang="zh-TW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854372" y="2790825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spc="6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版面</a:t>
            </a:r>
            <a:r>
              <a:rPr lang="zh-TW" altLang="en-US" sz="2000" spc="6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參考</a:t>
            </a:r>
            <a:endParaRPr lang="zh-TW" altLang="en-US" sz="2000" spc="6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48" y="0"/>
            <a:ext cx="434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>
            <a:off x="11859208" y="-559836"/>
            <a:ext cx="0" cy="5775649"/>
          </a:xfrm>
          <a:prstGeom prst="line">
            <a:avLst/>
          </a:prstGeom>
          <a:ln w="57150">
            <a:solidFill>
              <a:srgbClr val="819D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19" y="0"/>
            <a:ext cx="1901795" cy="12922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010121" y="70678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01</a:t>
            </a:r>
            <a:endParaRPr lang="zh-TW" altLang="en-US" sz="32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628375" y="5430417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pc="6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主題構想</a:t>
            </a:r>
            <a:endParaRPr lang="zh-TW" altLang="en-US" dirty="0">
              <a:solidFill>
                <a:srgbClr val="22AFA7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72" y="1116202"/>
            <a:ext cx="6911907" cy="183573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267762" y="5409427"/>
            <a:ext cx="30187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夢女會挑選喜歡的</a:t>
            </a:r>
            <a:r>
              <a:rPr lang="zh-TW" altLang="en-US" sz="14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</a:t>
            </a:r>
            <a:r>
              <a:rPr lang="zh-TW" altLang="en-US" sz="14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描繪</a:t>
            </a:r>
            <a:endParaRPr lang="en-US" altLang="zh-TW" sz="14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自己的角色，就像在百貨專櫃</a:t>
            </a:r>
            <a:endParaRPr lang="en-US" altLang="zh-TW" sz="1400" spc="300" dirty="0" smtClean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  <a:p>
            <a:r>
              <a:rPr lang="zh-TW" altLang="en-US" sz="1400" spc="300" dirty="0" smtClean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尋找喜好的服飾打扮自己</a:t>
            </a:r>
            <a:endParaRPr lang="zh-TW" altLang="en-US" sz="1400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89466" y="3769568"/>
            <a:ext cx="1482768" cy="587829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776605" y="3863981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百貨公司</a:t>
            </a:r>
            <a:endParaRPr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89466" y="4627984"/>
            <a:ext cx="1482768" cy="587829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914750" y="4720518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消費</a:t>
            </a:r>
            <a:r>
              <a:rPr lang="zh-TW" altLang="en-US" sz="2000" spc="3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者</a:t>
            </a:r>
            <a:endParaRPr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89466" y="5486400"/>
            <a:ext cx="1482768" cy="587829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776605" y="5578704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專櫃品牌</a:t>
            </a:r>
            <a:endParaRPr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82716" y="3769568"/>
            <a:ext cx="1482768" cy="587829"/>
          </a:xfrm>
          <a:prstGeom prst="rect">
            <a:avLst/>
          </a:prstGeom>
          <a:solidFill>
            <a:srgbClr val="FFA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761607" y="386342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</a:t>
            </a:r>
          </a:p>
        </p:txBody>
      </p:sp>
      <p:sp>
        <p:nvSpPr>
          <p:cNvPr id="20" name="矩形 19"/>
          <p:cNvSpPr/>
          <p:nvPr/>
        </p:nvSpPr>
        <p:spPr>
          <a:xfrm>
            <a:off x="5382716" y="4627984"/>
            <a:ext cx="1482768" cy="587829"/>
          </a:xfrm>
          <a:prstGeom prst="rect">
            <a:avLst/>
          </a:prstGeom>
          <a:solidFill>
            <a:srgbClr val="FFA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5623009" y="4720518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</a:t>
            </a:r>
            <a:r>
              <a:rPr lang="zh-TW" altLang="en-US" sz="2000" spc="3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者</a:t>
            </a:r>
            <a:endParaRPr lang="zh-TW" altLang="en-US" sz="2000" spc="300" dirty="0" smtClean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382716" y="5486400"/>
            <a:ext cx="1482768" cy="587829"/>
          </a:xfrm>
          <a:prstGeom prst="rect">
            <a:avLst/>
          </a:prstGeom>
          <a:solidFill>
            <a:srgbClr val="FFA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612260" y="5578704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</a:t>
            </a:r>
            <a:r>
              <a:rPr lang="zh-TW" altLang="en-US" sz="2000" spc="3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者</a:t>
            </a:r>
            <a:endParaRPr lang="zh-TW" altLang="en-US" sz="2000" spc="300" dirty="0" smtClean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4360896" y="4068147"/>
            <a:ext cx="849086" cy="0"/>
          </a:xfrm>
          <a:prstGeom prst="straightConnector1">
            <a:avLst/>
          </a:prstGeom>
          <a:ln w="19050">
            <a:solidFill>
              <a:srgbClr val="F74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360896" y="4966452"/>
            <a:ext cx="849086" cy="0"/>
          </a:xfrm>
          <a:prstGeom prst="straightConnector1">
            <a:avLst/>
          </a:prstGeom>
          <a:ln w="19050">
            <a:solidFill>
              <a:srgbClr val="F74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360896" y="5778759"/>
            <a:ext cx="849086" cy="0"/>
          </a:xfrm>
          <a:prstGeom prst="straightConnector1">
            <a:avLst/>
          </a:prstGeom>
          <a:ln w="19050">
            <a:solidFill>
              <a:srgbClr val="F74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4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8624" y="430240"/>
            <a:ext cx="11296651" cy="6027853"/>
          </a:xfrm>
          <a:prstGeom prst="rect">
            <a:avLst/>
          </a:prstGeom>
          <a:solidFill>
            <a:srgbClr val="F7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19844518">
            <a:off x="-1528860" y="2105742"/>
            <a:ext cx="12294636" cy="922500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5999" y="3037594"/>
            <a:ext cx="3911081" cy="1325563"/>
          </a:xfrm>
        </p:spPr>
        <p:txBody>
          <a:bodyPr>
            <a:normAutofit/>
          </a:bodyPr>
          <a:lstStyle/>
          <a:p>
            <a:r>
              <a:rPr lang="zh-TW" altLang="en-US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</a:t>
            </a:r>
            <a:r>
              <a:rPr lang="zh-TW" altLang="en-US" sz="4000" spc="6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謝謝聆聽</a:t>
            </a:r>
          </a:p>
        </p:txBody>
      </p:sp>
      <p:sp>
        <p:nvSpPr>
          <p:cNvPr id="8" name="矩形 7"/>
          <p:cNvSpPr/>
          <p:nvPr/>
        </p:nvSpPr>
        <p:spPr>
          <a:xfrm rot="3584033">
            <a:off x="-2126713" y="4545018"/>
            <a:ext cx="12294636" cy="922500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0236">
            <a:off x="1594533" y="2564545"/>
            <a:ext cx="3343201" cy="22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2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>
            <a:off x="11859208" y="-559836"/>
            <a:ext cx="0" cy="5775649"/>
          </a:xfrm>
          <a:prstGeom prst="line">
            <a:avLst/>
          </a:prstGeom>
          <a:ln w="57150">
            <a:solidFill>
              <a:srgbClr val="819D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19" y="0"/>
            <a:ext cx="1901795" cy="12922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010121" y="70678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01</a:t>
            </a:r>
            <a:endParaRPr lang="zh-TW" altLang="en-US" sz="32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628375" y="5430417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pc="6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主題構想</a:t>
            </a:r>
            <a:endParaRPr lang="zh-TW" altLang="en-US" dirty="0">
              <a:solidFill>
                <a:srgbClr val="22AFA7"/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4069471" y="1864889"/>
            <a:ext cx="1240926" cy="1240926"/>
          </a:xfrm>
          <a:prstGeom prst="roundRect">
            <a:avLst/>
          </a:prstGeom>
          <a:solidFill>
            <a:srgbClr val="F7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5527789" y="1864889"/>
            <a:ext cx="1240926" cy="1240926"/>
          </a:xfrm>
          <a:prstGeom prst="round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6986107" y="1864889"/>
            <a:ext cx="1240926" cy="1240926"/>
          </a:xfrm>
          <a:prstGeom prst="roundRect">
            <a:avLst/>
          </a:prstGeom>
          <a:solidFill>
            <a:srgbClr val="FFA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圓角矩形 28"/>
          <p:cNvSpPr/>
          <p:nvPr/>
        </p:nvSpPr>
        <p:spPr>
          <a:xfrm>
            <a:off x="4073610" y="3944262"/>
            <a:ext cx="1240926" cy="1240926"/>
          </a:xfrm>
          <a:prstGeom prst="roundRect">
            <a:avLst/>
          </a:prstGeom>
          <a:solidFill>
            <a:srgbClr val="144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6994334" y="3944262"/>
            <a:ext cx="1240926" cy="124092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5533538" y="3944262"/>
            <a:ext cx="1240926" cy="1240926"/>
          </a:xfrm>
          <a:prstGeom prst="roundRect">
            <a:avLst/>
          </a:prstGeom>
          <a:solidFill>
            <a:srgbClr val="819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058205" y="3371150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#F6446F</a:t>
            </a:r>
            <a:endParaRPr lang="zh-TW" altLang="en-US" sz="1600" spc="300" dirty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465351" y="3372994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pc="300" dirty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#22AFA7</a:t>
            </a:r>
            <a:endParaRPr lang="zh-TW" altLang="en-US" sz="1600" spc="300" dirty="0">
              <a:solidFill>
                <a:srgbClr val="22AFA7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922189" y="3383751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pc="300" dirty="0">
                <a:solidFill>
                  <a:srgbClr val="FFAEC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#FFAEC2</a:t>
            </a:r>
            <a:endParaRPr lang="zh-TW" altLang="en-US" sz="1600" spc="300" dirty="0">
              <a:solidFill>
                <a:srgbClr val="FFAEC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023726" y="5419746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pc="300" dirty="0">
                <a:solidFill>
                  <a:srgbClr val="144F7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#144F71</a:t>
            </a:r>
            <a:endParaRPr lang="zh-TW" altLang="en-US" sz="1600" spc="300" dirty="0">
              <a:solidFill>
                <a:srgbClr val="144F7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491767" y="5417902"/>
            <a:ext cx="1385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pc="300" dirty="0">
                <a:solidFill>
                  <a:srgbClr val="819DAB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#819CAB</a:t>
            </a:r>
            <a:endParaRPr lang="zh-TW" altLang="en-US" sz="1600" spc="300" dirty="0">
              <a:solidFill>
                <a:srgbClr val="819DAB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950241" y="5417902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#FFFFFF</a:t>
            </a:r>
            <a:endParaRPr lang="zh-TW" altLang="en-US" sz="1600" spc="300" dirty="0">
              <a:solidFill>
                <a:schemeClr val="bg1">
                  <a:lumMod val="65000"/>
                </a:schemeClr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78883" y="873998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600" dirty="0">
                <a:solidFill>
                  <a:srgbClr val="F7446E"/>
                </a:solidFill>
                <a:ea typeface="jf open 粉圓 1.1" panose="020F0500000000000000"/>
              </a:rPr>
              <a:t>顏色搭配</a:t>
            </a:r>
          </a:p>
        </p:txBody>
      </p:sp>
    </p:spTree>
    <p:extLst>
      <p:ext uri="{BB962C8B-B14F-4D97-AF65-F5344CB8AC3E}">
        <p14:creationId xmlns:p14="http://schemas.microsoft.com/office/powerpoint/2010/main" val="22786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8624" y="430240"/>
            <a:ext cx="11296651" cy="6027853"/>
          </a:xfrm>
          <a:prstGeom prst="rect">
            <a:avLst/>
          </a:prstGeom>
          <a:solidFill>
            <a:srgbClr val="F7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19844518">
            <a:off x="-2052735" y="610316"/>
            <a:ext cx="12294636" cy="922500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82744" y="4342654"/>
            <a:ext cx="3911081" cy="1325563"/>
          </a:xfrm>
        </p:spPr>
        <p:txBody>
          <a:bodyPr>
            <a:normAutofit/>
          </a:bodyPr>
          <a:lstStyle/>
          <a:p>
            <a:r>
              <a:rPr lang="en-US" altLang="zh-TW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02</a:t>
            </a:r>
            <a:br>
              <a:rPr lang="en-US" altLang="zh-TW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</a:br>
            <a:r>
              <a:rPr lang="zh-TW" altLang="en-US" sz="4000" spc="6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 網站架構</a:t>
            </a:r>
            <a:endParaRPr lang="zh-TW" altLang="en-US" sz="4000" spc="6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 rot="3584033">
            <a:off x="-2650588" y="3049592"/>
            <a:ext cx="12294636" cy="922500"/>
          </a:xfrm>
          <a:prstGeom prst="rect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0236">
            <a:off x="1070658" y="1069119"/>
            <a:ext cx="3343201" cy="22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6427159" y="3613855"/>
            <a:ext cx="1531189" cy="552450"/>
          </a:xfrm>
          <a:prstGeom prst="rect">
            <a:avLst/>
          </a:prstGeom>
          <a:solidFill>
            <a:srgbClr val="FFA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11859208" y="-559836"/>
            <a:ext cx="0" cy="5775649"/>
          </a:xfrm>
          <a:prstGeom prst="line">
            <a:avLst/>
          </a:prstGeom>
          <a:ln w="57150">
            <a:solidFill>
              <a:srgbClr val="819D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19" y="0"/>
            <a:ext cx="1901795" cy="12922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010121" y="70678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02</a:t>
            </a:r>
            <a:endParaRPr lang="zh-TW" altLang="en-US" sz="32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628375" y="5430417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pc="6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網站架構</a:t>
            </a:r>
            <a:endParaRPr lang="zh-TW" altLang="en-US" dirty="0">
              <a:solidFill>
                <a:srgbClr val="22AFA7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92175" y="1016020"/>
            <a:ext cx="1343161" cy="552450"/>
          </a:xfrm>
          <a:prstGeom prst="rect">
            <a:avLst/>
          </a:prstGeom>
          <a:solidFill>
            <a:srgbClr val="F7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776469" y="109219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首頁</a:t>
            </a:r>
            <a:endParaRPr lang="zh-TW" altLang="en-US" sz="2000" spc="3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77706" y="3613855"/>
            <a:ext cx="1531189" cy="552450"/>
          </a:xfrm>
          <a:prstGeom prst="rect">
            <a:avLst/>
          </a:prstGeom>
          <a:solidFill>
            <a:srgbClr val="FFA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9" name="直線接點 8"/>
          <p:cNvCxnSpPr>
            <a:stCxn id="2" idx="2"/>
            <a:endCxn id="74" idx="0"/>
          </p:cNvCxnSpPr>
          <p:nvPr/>
        </p:nvCxnSpPr>
        <p:spPr>
          <a:xfrm flipH="1">
            <a:off x="6163754" y="1568470"/>
            <a:ext cx="2" cy="292113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556146" y="195214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最新委託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28" name="肘形接點 27"/>
          <p:cNvCxnSpPr/>
          <p:nvPr/>
        </p:nvCxnSpPr>
        <p:spPr>
          <a:xfrm rot="5400000">
            <a:off x="4182147" y="2025946"/>
            <a:ext cx="2042566" cy="575165"/>
          </a:xfrm>
          <a:prstGeom prst="bentConnector3">
            <a:avLst>
              <a:gd name="adj1" fmla="val 568"/>
            </a:avLst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接點 31"/>
          <p:cNvCxnSpPr/>
          <p:nvPr/>
        </p:nvCxnSpPr>
        <p:spPr>
          <a:xfrm rot="10800000" flipV="1">
            <a:off x="2610855" y="3337631"/>
            <a:ext cx="2304992" cy="609210"/>
          </a:xfrm>
          <a:prstGeom prst="bentConnector2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230224" y="3613855"/>
            <a:ext cx="1343161" cy="552450"/>
          </a:xfrm>
          <a:prstGeom prst="rect">
            <a:avLst/>
          </a:prstGeom>
          <a:solidFill>
            <a:srgbClr val="FFA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812124" y="3613855"/>
            <a:ext cx="1343161" cy="552450"/>
          </a:xfrm>
          <a:prstGeom prst="rect">
            <a:avLst/>
          </a:prstGeom>
          <a:solidFill>
            <a:srgbClr val="FFA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48" name="肘形接點 47"/>
          <p:cNvCxnSpPr>
            <a:endCxn id="44" idx="0"/>
          </p:cNvCxnSpPr>
          <p:nvPr/>
        </p:nvCxnSpPr>
        <p:spPr>
          <a:xfrm>
            <a:off x="4901804" y="3337631"/>
            <a:ext cx="4581901" cy="276224"/>
          </a:xfrm>
          <a:prstGeom prst="bentConnector2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4915847" y="3337631"/>
            <a:ext cx="1" cy="276224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7192754" y="3337631"/>
            <a:ext cx="1" cy="276224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1896757" y="370541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關於夢百貨</a:t>
            </a:r>
            <a:endParaRPr lang="zh-TW" altLang="en-US" spc="3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4305285" y="37054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委託列表</a:t>
            </a:r>
            <a:endParaRPr lang="zh-TW" altLang="en-US" spc="3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464391" y="370541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創作者列表</a:t>
            </a:r>
            <a:endParaRPr lang="zh-TW" altLang="en-US" spc="3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9172278" y="37054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登入</a:t>
            </a:r>
          </a:p>
        </p:txBody>
      </p:sp>
      <p:sp>
        <p:nvSpPr>
          <p:cNvPr id="62" name="矩形 61"/>
          <p:cNvSpPr/>
          <p:nvPr/>
        </p:nvSpPr>
        <p:spPr>
          <a:xfrm>
            <a:off x="1877706" y="4442529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896757" y="453408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夢百貨介紹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877706" y="5178096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2031409" y="52696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使用手冊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492173" y="1860583"/>
            <a:ext cx="1343161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5556146" y="26892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隨機推薦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492173" y="2597697"/>
            <a:ext cx="1343161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5" name="直線接點 84"/>
          <p:cNvCxnSpPr>
            <a:stCxn id="74" idx="2"/>
            <a:endCxn id="78" idx="0"/>
          </p:cNvCxnSpPr>
          <p:nvPr/>
        </p:nvCxnSpPr>
        <p:spPr>
          <a:xfrm>
            <a:off x="6163754" y="2413033"/>
            <a:ext cx="0" cy="184664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10" idx="2"/>
            <a:endCxn id="62" idx="0"/>
          </p:cNvCxnSpPr>
          <p:nvPr/>
        </p:nvCxnSpPr>
        <p:spPr>
          <a:xfrm>
            <a:off x="2643301" y="4166305"/>
            <a:ext cx="0" cy="276224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stCxn id="62" idx="2"/>
            <a:endCxn id="69" idx="0"/>
          </p:cNvCxnSpPr>
          <p:nvPr/>
        </p:nvCxnSpPr>
        <p:spPr>
          <a:xfrm>
            <a:off x="2643301" y="4994979"/>
            <a:ext cx="0" cy="183117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4296422" y="453408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標籤</a:t>
            </a:r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搜尋</a:t>
            </a:r>
            <a:endParaRPr lang="en-US" altLang="zh-TW" spc="300" dirty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232449" y="4442529"/>
            <a:ext cx="1343161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6427159" y="4442529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6467427" y="453408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創作者搜尋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9172062" y="453408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註冊</a:t>
            </a:r>
            <a:endParaRPr lang="en-US" altLang="zh-TW" spc="300" dirty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812124" y="4442529"/>
            <a:ext cx="1343161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7" name="直線接點 106"/>
          <p:cNvCxnSpPr>
            <a:stCxn id="42" idx="2"/>
            <a:endCxn id="93" idx="0"/>
          </p:cNvCxnSpPr>
          <p:nvPr/>
        </p:nvCxnSpPr>
        <p:spPr>
          <a:xfrm>
            <a:off x="4901805" y="4166305"/>
            <a:ext cx="2225" cy="276224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/>
          <p:cNvCxnSpPr>
            <a:stCxn id="60" idx="2"/>
            <a:endCxn id="98" idx="0"/>
          </p:cNvCxnSpPr>
          <p:nvPr/>
        </p:nvCxnSpPr>
        <p:spPr>
          <a:xfrm>
            <a:off x="7192754" y="4166305"/>
            <a:ext cx="0" cy="276224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>
            <a:stCxn id="44" idx="2"/>
            <a:endCxn id="101" idx="0"/>
          </p:cNvCxnSpPr>
          <p:nvPr/>
        </p:nvCxnSpPr>
        <p:spPr>
          <a:xfrm>
            <a:off x="9483705" y="4166305"/>
            <a:ext cx="0" cy="276224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橢圓 112"/>
          <p:cNvSpPr/>
          <p:nvPr/>
        </p:nvSpPr>
        <p:spPr>
          <a:xfrm>
            <a:off x="1896757" y="619125"/>
            <a:ext cx="1396536" cy="1396536"/>
          </a:xfrm>
          <a:prstGeom prst="ellipse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>
            <a:off x="2093496" y="1041410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前台</a:t>
            </a:r>
            <a:endParaRPr lang="zh-TW" altLang="en-US" sz="3200" spc="3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8892493" y="52696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個人</a:t>
            </a:r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頁面</a:t>
            </a:r>
            <a:endParaRPr lang="en-US" altLang="zh-TW" spc="300" dirty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8811216" y="5178096"/>
            <a:ext cx="1343161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2" name="直線接點 121"/>
          <p:cNvCxnSpPr>
            <a:stCxn id="101" idx="2"/>
            <a:endCxn id="118" idx="0"/>
          </p:cNvCxnSpPr>
          <p:nvPr/>
        </p:nvCxnSpPr>
        <p:spPr>
          <a:xfrm flipH="1">
            <a:off x="9482797" y="4994979"/>
            <a:ext cx="908" cy="183117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01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/>
          <p:nvPr/>
        </p:nvCxnSpPr>
        <p:spPr>
          <a:xfrm>
            <a:off x="11859208" y="-559836"/>
            <a:ext cx="0" cy="5775649"/>
          </a:xfrm>
          <a:prstGeom prst="line">
            <a:avLst/>
          </a:prstGeom>
          <a:ln w="57150">
            <a:solidFill>
              <a:srgbClr val="819DA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19" y="0"/>
            <a:ext cx="1901795" cy="12922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15198"/>
          <a:stretch/>
        </p:blipFill>
        <p:spPr>
          <a:xfrm rot="-5400000">
            <a:off x="-3940177" y="2697562"/>
            <a:ext cx="7632441" cy="158417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010121" y="70678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02</a:t>
            </a:r>
            <a:endParaRPr lang="zh-TW" altLang="en-US" sz="32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628375" y="5430417"/>
            <a:ext cx="461665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pc="600" dirty="0" smtClean="0">
                <a:solidFill>
                  <a:srgbClr val="22AFA7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網站架構</a:t>
            </a:r>
            <a:endParaRPr lang="zh-TW" altLang="en-US" dirty="0">
              <a:solidFill>
                <a:srgbClr val="22AFA7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12227" y="655453"/>
            <a:ext cx="1531189" cy="552450"/>
          </a:xfrm>
          <a:prstGeom prst="rect">
            <a:avLst/>
          </a:prstGeom>
          <a:solidFill>
            <a:srgbClr val="FFA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32" name="肘形接點 31"/>
          <p:cNvCxnSpPr/>
          <p:nvPr/>
        </p:nvCxnSpPr>
        <p:spPr>
          <a:xfrm rot="10800000" flipV="1">
            <a:off x="3945376" y="379229"/>
            <a:ext cx="2304992" cy="609210"/>
          </a:xfrm>
          <a:prstGeom prst="bentConnector2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接點 47"/>
          <p:cNvCxnSpPr/>
          <p:nvPr/>
        </p:nvCxnSpPr>
        <p:spPr>
          <a:xfrm>
            <a:off x="6226865" y="379227"/>
            <a:ext cx="2300410" cy="276226"/>
          </a:xfrm>
          <a:prstGeom prst="bentConnector2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6250368" y="379229"/>
            <a:ext cx="1" cy="276224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3231278" y="74701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委託者後台</a:t>
            </a:r>
            <a:endParaRPr lang="zh-TW" altLang="en-US" spc="3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212227" y="1484127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380571" y="157413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會員中心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212227" y="2219694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3365930" y="231125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個人資料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87" name="直線接點 86"/>
          <p:cNvCxnSpPr>
            <a:stCxn id="10" idx="2"/>
            <a:endCxn id="62" idx="0"/>
          </p:cNvCxnSpPr>
          <p:nvPr/>
        </p:nvCxnSpPr>
        <p:spPr>
          <a:xfrm>
            <a:off x="3977822" y="1207903"/>
            <a:ext cx="0" cy="276224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stCxn id="62" idx="2"/>
            <a:endCxn id="69" idx="0"/>
          </p:cNvCxnSpPr>
          <p:nvPr/>
        </p:nvCxnSpPr>
        <p:spPr>
          <a:xfrm>
            <a:off x="3977822" y="2036577"/>
            <a:ext cx="0" cy="183117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橢圓 112"/>
          <p:cNvSpPr/>
          <p:nvPr/>
        </p:nvSpPr>
        <p:spPr>
          <a:xfrm>
            <a:off x="1164237" y="593977"/>
            <a:ext cx="1396536" cy="1396536"/>
          </a:xfrm>
          <a:prstGeom prst="ellipse">
            <a:avLst/>
          </a:prstGeom>
          <a:solidFill>
            <a:srgbClr val="22A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>
            <a:off x="1360976" y="1016262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3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</a:t>
            </a:r>
            <a:r>
              <a:rPr lang="zh-TW" altLang="en-US" sz="3200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台</a:t>
            </a:r>
            <a:endParaRPr lang="zh-TW" altLang="en-US" sz="3200" spc="3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12227" y="3690827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3365930" y="378238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委託紀錄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212227" y="4426393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346879" y="451639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口袋名</a:t>
            </a:r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單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220496" y="5161960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527030" y="525351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黑名單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212227" y="5898695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3655108" y="5989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信箱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215268" y="2955261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3387145" y="304526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相簿管理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14" name="直線接點 13"/>
          <p:cNvCxnSpPr>
            <a:stCxn id="69" idx="2"/>
            <a:endCxn id="64" idx="0"/>
          </p:cNvCxnSpPr>
          <p:nvPr/>
        </p:nvCxnSpPr>
        <p:spPr>
          <a:xfrm>
            <a:off x="3977822" y="2772144"/>
            <a:ext cx="3041" cy="183117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64" idx="2"/>
            <a:endCxn id="46" idx="0"/>
          </p:cNvCxnSpPr>
          <p:nvPr/>
        </p:nvCxnSpPr>
        <p:spPr>
          <a:xfrm flipH="1">
            <a:off x="3977822" y="3507711"/>
            <a:ext cx="3041" cy="183116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46" idx="2"/>
            <a:endCxn id="49" idx="0"/>
          </p:cNvCxnSpPr>
          <p:nvPr/>
        </p:nvCxnSpPr>
        <p:spPr>
          <a:xfrm>
            <a:off x="3977822" y="4243277"/>
            <a:ext cx="0" cy="183116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>
            <a:off x="3983719" y="4978843"/>
            <a:ext cx="0" cy="183116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>
            <a:off x="3985745" y="5715579"/>
            <a:ext cx="0" cy="183116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5468478" y="655452"/>
            <a:ext cx="1531189" cy="552450"/>
          </a:xfrm>
          <a:prstGeom prst="rect">
            <a:avLst/>
          </a:prstGeom>
          <a:solidFill>
            <a:srgbClr val="FFA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5487529" y="74701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創</a:t>
            </a:r>
            <a:r>
              <a:rPr lang="zh-TW" altLang="en-US" spc="3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作</a:t>
            </a:r>
            <a:r>
              <a:rPr lang="zh-TW" altLang="en-US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者</a:t>
            </a:r>
            <a:r>
              <a:rPr lang="zh-TW" altLang="en-US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</a:t>
            </a:r>
            <a:endParaRPr lang="zh-TW" altLang="en-US" spc="3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468478" y="1484126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5636822" y="157413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會員中心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468478" y="2219693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5622181" y="231125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個人資料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81" name="直線接點 80"/>
          <p:cNvCxnSpPr>
            <a:stCxn id="72" idx="2"/>
            <a:endCxn id="75" idx="0"/>
          </p:cNvCxnSpPr>
          <p:nvPr/>
        </p:nvCxnSpPr>
        <p:spPr>
          <a:xfrm>
            <a:off x="6234073" y="1207902"/>
            <a:ext cx="0" cy="276224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>
            <a:stCxn id="75" idx="2"/>
            <a:endCxn id="79" idx="0"/>
          </p:cNvCxnSpPr>
          <p:nvPr/>
        </p:nvCxnSpPr>
        <p:spPr>
          <a:xfrm>
            <a:off x="6234073" y="2036576"/>
            <a:ext cx="0" cy="183117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468478" y="3690826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5622181" y="451523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交易紀錄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468478" y="4426392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5619426" y="377966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相簿</a:t>
            </a:r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管理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476747" y="5161959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5783281" y="525351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黑名單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468478" y="5898694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5911359" y="598908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信箱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471519" y="2955260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5643396" y="30452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項目</a:t>
            </a:r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管理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102" name="直線接點 101"/>
          <p:cNvCxnSpPr>
            <a:stCxn id="79" idx="2"/>
            <a:endCxn id="96" idx="0"/>
          </p:cNvCxnSpPr>
          <p:nvPr/>
        </p:nvCxnSpPr>
        <p:spPr>
          <a:xfrm>
            <a:off x="6234073" y="2772143"/>
            <a:ext cx="3041" cy="183117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stCxn id="96" idx="2"/>
            <a:endCxn id="83" idx="0"/>
          </p:cNvCxnSpPr>
          <p:nvPr/>
        </p:nvCxnSpPr>
        <p:spPr>
          <a:xfrm flipH="1">
            <a:off x="6234073" y="3507710"/>
            <a:ext cx="3041" cy="183116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>
            <a:stCxn id="83" idx="2"/>
            <a:endCxn id="86" idx="0"/>
          </p:cNvCxnSpPr>
          <p:nvPr/>
        </p:nvCxnSpPr>
        <p:spPr>
          <a:xfrm>
            <a:off x="6234073" y="4243276"/>
            <a:ext cx="0" cy="183116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/>
          <p:nvPr/>
        </p:nvCxnSpPr>
        <p:spPr>
          <a:xfrm>
            <a:off x="6239970" y="4978842"/>
            <a:ext cx="0" cy="183116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/>
          <p:cNvCxnSpPr/>
          <p:nvPr/>
        </p:nvCxnSpPr>
        <p:spPr>
          <a:xfrm>
            <a:off x="6241996" y="5715578"/>
            <a:ext cx="0" cy="183116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7776135" y="655452"/>
            <a:ext cx="1531189" cy="552450"/>
          </a:xfrm>
          <a:prstGeom prst="rect">
            <a:avLst/>
          </a:prstGeom>
          <a:solidFill>
            <a:srgbClr val="FFA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09" name="文字方塊 108"/>
          <p:cNvSpPr txBox="1"/>
          <p:nvPr/>
        </p:nvSpPr>
        <p:spPr>
          <a:xfrm>
            <a:off x="7795186" y="74701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管理</a:t>
            </a:r>
            <a:r>
              <a:rPr lang="zh-TW" altLang="en-US" spc="300" dirty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員</a:t>
            </a:r>
            <a:r>
              <a:rPr lang="zh-TW" altLang="en-US" spc="300" dirty="0" smtClean="0">
                <a:solidFill>
                  <a:schemeClr val="bg1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後台</a:t>
            </a:r>
            <a:endParaRPr lang="zh-TW" altLang="en-US" spc="300" dirty="0">
              <a:solidFill>
                <a:schemeClr val="bg1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7776135" y="1484126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7929838" y="158177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用</a:t>
            </a:r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戶</a:t>
            </a:r>
            <a:r>
              <a:rPr lang="zh-TW" altLang="en-US" spc="300" dirty="0" smtClean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管理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118" name="直線接點 117"/>
          <p:cNvCxnSpPr>
            <a:stCxn id="108" idx="2"/>
            <a:endCxn id="111" idx="0"/>
          </p:cNvCxnSpPr>
          <p:nvPr/>
        </p:nvCxnSpPr>
        <p:spPr>
          <a:xfrm>
            <a:off x="8541730" y="1207902"/>
            <a:ext cx="0" cy="276224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7766318" y="2232700"/>
            <a:ext cx="1531189" cy="552450"/>
          </a:xfrm>
          <a:prstGeom prst="rect">
            <a:avLst/>
          </a:prstGeom>
          <a:noFill/>
          <a:ln w="19050">
            <a:solidFill>
              <a:srgbClr val="FF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8209199" y="23230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pc="300" dirty="0">
                <a:solidFill>
                  <a:srgbClr val="F7446E"/>
                </a:solidFill>
                <a:latin typeface="jf open 粉圓 1.1" panose="020F0500000000000000" pitchFamily="34" charset="-120"/>
                <a:ea typeface="jf open 粉圓 1.1" panose="020F0500000000000000" pitchFamily="34" charset="-120"/>
              </a:rPr>
              <a:t>信箱</a:t>
            </a:r>
            <a:endParaRPr lang="en-US" altLang="zh-TW" spc="300" dirty="0" smtClean="0">
              <a:solidFill>
                <a:srgbClr val="F7446E"/>
              </a:solidFill>
              <a:latin typeface="jf open 粉圓 1.1" panose="020F0500000000000000" pitchFamily="34" charset="-120"/>
              <a:ea typeface="jf open 粉圓 1.1" panose="020F0500000000000000" pitchFamily="34" charset="-120"/>
            </a:endParaRPr>
          </a:p>
        </p:txBody>
      </p:sp>
      <p:cxnSp>
        <p:nvCxnSpPr>
          <p:cNvPr id="133" name="直線接點 132"/>
          <p:cNvCxnSpPr/>
          <p:nvPr/>
        </p:nvCxnSpPr>
        <p:spPr>
          <a:xfrm>
            <a:off x="8537810" y="2049584"/>
            <a:ext cx="0" cy="183116"/>
          </a:xfrm>
          <a:prstGeom prst="line">
            <a:avLst/>
          </a:prstGeom>
          <a:ln w="19050">
            <a:solidFill>
              <a:srgbClr val="FFAE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3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475</Words>
  <Application>Microsoft Office PowerPoint</Application>
  <PresentationFormat>寬螢幕</PresentationFormat>
  <Paragraphs>170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6" baseType="lpstr">
      <vt:lpstr>jf open 粉圓 1.1</vt:lpstr>
      <vt:lpstr>新細明體</vt:lpstr>
      <vt:lpstr>Arial</vt:lpstr>
      <vt:lpstr>Calibri</vt:lpstr>
      <vt:lpstr>Calibri Light</vt:lpstr>
      <vt:lpstr>Office 佈景主題</vt:lpstr>
      <vt:lpstr>前端專題提案報告</vt:lpstr>
      <vt:lpstr>目錄</vt:lpstr>
      <vt:lpstr>01  主題構想</vt:lpstr>
      <vt:lpstr>PowerPoint 簡報</vt:lpstr>
      <vt:lpstr>PowerPoint 簡報</vt:lpstr>
      <vt:lpstr>PowerPoint 簡報</vt:lpstr>
      <vt:lpstr>02  網站架構</vt:lpstr>
      <vt:lpstr>PowerPoint 簡報</vt:lpstr>
      <vt:lpstr>PowerPoint 簡報</vt:lpstr>
      <vt:lpstr>03  畫面構想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04  使用技術/  參考資料 </vt:lpstr>
      <vt:lpstr>PowerPoint 簡報</vt:lpstr>
      <vt:lpstr>PowerPoint 簡報</vt:lpstr>
      <vt:lpstr>PowerPoint 簡報</vt:lpstr>
      <vt:lpstr> 謝謝聆聽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USER</cp:lastModifiedBy>
  <cp:revision>73</cp:revision>
  <dcterms:created xsi:type="dcterms:W3CDTF">2022-01-14T03:02:53Z</dcterms:created>
  <dcterms:modified xsi:type="dcterms:W3CDTF">2022-01-19T05:20:58Z</dcterms:modified>
</cp:coreProperties>
</file>